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08.03.2013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08.03.2013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08.03.2013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08.03.2013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08.03.2013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08.03.2013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08.03.2013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08.03.2013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08.03.2013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08.03.2013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08.03.2013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08.03.2013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36909"/>
          <a:stretch>
            <a:fillRect/>
          </a:stretch>
        </p:blipFill>
        <p:spPr bwMode="auto">
          <a:xfrm>
            <a:off x="80072" y="1052736"/>
            <a:ext cx="8983928" cy="453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323528" y="476672"/>
            <a:ext cx="385855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Beispiel: Menü Dokumente (</a:t>
            </a:r>
            <a:r>
              <a:rPr lang="de-DE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QualiPRO</a:t>
            </a:r>
            <a:r>
              <a:rPr lang="de-DE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cp:lastModifiedBy>ihrig</cp:lastModifiedBy>
  <cp:revision>2</cp:revision>
  <dcterms:modified xsi:type="dcterms:W3CDTF">2013-03-08T09:56:23Z</dcterms:modified>
</cp:coreProperties>
</file>